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632400" cy="41148000"/>
  <p:notesSz cx="6946900" cy="9220200"/>
  <p:defaultTextStyle>
    <a:defPPr>
      <a:defRPr lang="en-US"/>
    </a:defPPr>
    <a:lvl1pPr marL="0" algn="l" defTabSz="4101633" rtl="0" eaLnBrk="1" latinLnBrk="0" hangingPunct="1">
      <a:defRPr sz="8010" kern="1200">
        <a:solidFill>
          <a:schemeClr val="tx1"/>
        </a:solidFill>
        <a:latin typeface="+mn-lt"/>
        <a:ea typeface="+mn-ea"/>
        <a:cs typeface="+mn-cs"/>
      </a:defRPr>
    </a:lvl1pPr>
    <a:lvl2pPr marL="2050816" algn="l" defTabSz="4101633" rtl="0" eaLnBrk="1" latinLnBrk="0" hangingPunct="1">
      <a:defRPr sz="8010" kern="1200">
        <a:solidFill>
          <a:schemeClr val="tx1"/>
        </a:solidFill>
        <a:latin typeface="+mn-lt"/>
        <a:ea typeface="+mn-ea"/>
        <a:cs typeface="+mn-cs"/>
      </a:defRPr>
    </a:lvl2pPr>
    <a:lvl3pPr marL="4101633" algn="l" defTabSz="4101633" rtl="0" eaLnBrk="1" latinLnBrk="0" hangingPunct="1">
      <a:defRPr sz="8010" kern="1200">
        <a:solidFill>
          <a:schemeClr val="tx1"/>
        </a:solidFill>
        <a:latin typeface="+mn-lt"/>
        <a:ea typeface="+mn-ea"/>
        <a:cs typeface="+mn-cs"/>
      </a:defRPr>
    </a:lvl3pPr>
    <a:lvl4pPr marL="6152449" algn="l" defTabSz="4101633" rtl="0" eaLnBrk="1" latinLnBrk="0" hangingPunct="1">
      <a:defRPr sz="8010" kern="1200">
        <a:solidFill>
          <a:schemeClr val="tx1"/>
        </a:solidFill>
        <a:latin typeface="+mn-lt"/>
        <a:ea typeface="+mn-ea"/>
        <a:cs typeface="+mn-cs"/>
      </a:defRPr>
    </a:lvl4pPr>
    <a:lvl5pPr marL="8203265" algn="l" defTabSz="4101633" rtl="0" eaLnBrk="1" latinLnBrk="0" hangingPunct="1">
      <a:defRPr sz="8010" kern="1200">
        <a:solidFill>
          <a:schemeClr val="tx1"/>
        </a:solidFill>
        <a:latin typeface="+mn-lt"/>
        <a:ea typeface="+mn-ea"/>
        <a:cs typeface="+mn-cs"/>
      </a:defRPr>
    </a:lvl5pPr>
    <a:lvl6pPr marL="10254082" algn="l" defTabSz="4101633" rtl="0" eaLnBrk="1" latinLnBrk="0" hangingPunct="1">
      <a:defRPr sz="8010" kern="1200">
        <a:solidFill>
          <a:schemeClr val="tx1"/>
        </a:solidFill>
        <a:latin typeface="+mn-lt"/>
        <a:ea typeface="+mn-ea"/>
        <a:cs typeface="+mn-cs"/>
      </a:defRPr>
    </a:lvl6pPr>
    <a:lvl7pPr marL="12304898" algn="l" defTabSz="4101633" rtl="0" eaLnBrk="1" latinLnBrk="0" hangingPunct="1">
      <a:defRPr sz="8010" kern="1200">
        <a:solidFill>
          <a:schemeClr val="tx1"/>
        </a:solidFill>
        <a:latin typeface="+mn-lt"/>
        <a:ea typeface="+mn-ea"/>
        <a:cs typeface="+mn-cs"/>
      </a:defRPr>
    </a:lvl7pPr>
    <a:lvl8pPr marL="14355714" algn="l" defTabSz="4101633" rtl="0" eaLnBrk="1" latinLnBrk="0" hangingPunct="1">
      <a:defRPr sz="8010" kern="1200">
        <a:solidFill>
          <a:schemeClr val="tx1"/>
        </a:solidFill>
        <a:latin typeface="+mn-lt"/>
        <a:ea typeface="+mn-ea"/>
        <a:cs typeface="+mn-cs"/>
      </a:defRPr>
    </a:lvl8pPr>
    <a:lvl9pPr marL="16406531" algn="l" defTabSz="4101633" rtl="0" eaLnBrk="1" latinLnBrk="0" hangingPunct="1">
      <a:defRPr sz="801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0" userDrawn="1">
          <p15:clr>
            <a:srgbClr val="A4A3A4"/>
          </p15:clr>
        </p15:guide>
        <p15:guide id="2" pos="96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00"/>
    <a:srgbClr val="E7EED6"/>
    <a:srgbClr val="EFF4E4"/>
    <a:srgbClr val="0000FF"/>
    <a:srgbClr val="0033CC"/>
    <a:srgbClr val="FFEBD7"/>
    <a:srgbClr val="FFD9B3"/>
    <a:srgbClr val="F2F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32" autoAdjust="0"/>
    <p:restoredTop sz="94660"/>
  </p:normalViewPr>
  <p:slideViewPr>
    <p:cSldViewPr showGuides="1">
      <p:cViewPr varScale="1">
        <p:scale>
          <a:sx n="14" d="100"/>
          <a:sy n="14" d="100"/>
        </p:scale>
        <p:origin x="2382" y="132"/>
      </p:cViewPr>
      <p:guideLst>
        <p:guide orient="horz" pos="12960"/>
        <p:guide pos="96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19750" y="26441402"/>
            <a:ext cx="26037540" cy="8172450"/>
          </a:xfrm>
        </p:spPr>
        <p:txBody>
          <a:bodyPr anchor="t"/>
          <a:lstStyle>
            <a:lvl1pPr algn="l">
              <a:defRPr sz="5600" b="1" cap="all"/>
            </a:lvl1pPr>
          </a:lstStyle>
          <a:p>
            <a:r>
              <a:rPr lang="en-US"/>
              <a:t>Click to edit Master title style</a:t>
            </a:r>
          </a:p>
        </p:txBody>
      </p:sp>
      <p:sp>
        <p:nvSpPr>
          <p:cNvPr id="3" name="Text Placeholder 2"/>
          <p:cNvSpPr>
            <a:spLocks noGrp="1"/>
          </p:cNvSpPr>
          <p:nvPr>
            <p:ph type="body" idx="1"/>
          </p:nvPr>
        </p:nvSpPr>
        <p:spPr>
          <a:xfrm>
            <a:off x="2419750" y="17440282"/>
            <a:ext cx="26037540" cy="900112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06076" y="17926049"/>
            <a:ext cx="14220667" cy="50682529"/>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337280" y="17926049"/>
            <a:ext cx="14220667" cy="50682529"/>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1620" y="1647829"/>
            <a:ext cx="27569160" cy="6858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31621" y="9210677"/>
            <a:ext cx="13534629" cy="3838571"/>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a:t>Click to edit Master text styles</a:t>
            </a:r>
          </a:p>
        </p:txBody>
      </p:sp>
      <p:sp>
        <p:nvSpPr>
          <p:cNvPr id="4" name="Content Placeholder 3"/>
          <p:cNvSpPr>
            <a:spLocks noGrp="1"/>
          </p:cNvSpPr>
          <p:nvPr>
            <p:ph sz="half" idx="2"/>
          </p:nvPr>
        </p:nvSpPr>
        <p:spPr>
          <a:xfrm>
            <a:off x="1531621" y="13049248"/>
            <a:ext cx="13534629" cy="23707729"/>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560836" y="9210677"/>
            <a:ext cx="13539947" cy="3838571"/>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15560836" y="13049248"/>
            <a:ext cx="13539947" cy="23707729"/>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1621" y="1638299"/>
            <a:ext cx="10077850" cy="6972300"/>
          </a:xfrm>
        </p:spPr>
        <p:txBody>
          <a:bodyPr anchor="b"/>
          <a:lstStyle>
            <a:lvl1pPr algn="l">
              <a:defRPr sz="2800" b="1"/>
            </a:lvl1pPr>
          </a:lstStyle>
          <a:p>
            <a:r>
              <a:rPr lang="en-US"/>
              <a:t>Click to edit Master title style</a:t>
            </a:r>
          </a:p>
        </p:txBody>
      </p:sp>
      <p:sp>
        <p:nvSpPr>
          <p:cNvPr id="3" name="Content Placeholder 2"/>
          <p:cNvSpPr>
            <a:spLocks noGrp="1"/>
          </p:cNvSpPr>
          <p:nvPr>
            <p:ph idx="1"/>
          </p:nvPr>
        </p:nvSpPr>
        <p:spPr>
          <a:xfrm>
            <a:off x="11976416" y="1638304"/>
            <a:ext cx="17124364" cy="3511867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31621" y="8610604"/>
            <a:ext cx="10077850" cy="2814637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4164" y="28803602"/>
            <a:ext cx="18379440" cy="3400428"/>
          </a:xfrm>
        </p:spPr>
        <p:txBody>
          <a:bodyPr anchor="b"/>
          <a:lstStyle>
            <a:lvl1pPr algn="l">
              <a:defRPr sz="2800" b="1"/>
            </a:lvl1pPr>
          </a:lstStyle>
          <a:p>
            <a:r>
              <a:rPr lang="en-US"/>
              <a:t>Click to edit Master title style</a:t>
            </a:r>
          </a:p>
        </p:txBody>
      </p:sp>
      <p:sp>
        <p:nvSpPr>
          <p:cNvPr id="3" name="Picture Placeholder 2"/>
          <p:cNvSpPr>
            <a:spLocks noGrp="1"/>
          </p:cNvSpPr>
          <p:nvPr>
            <p:ph type="pic" idx="1"/>
          </p:nvPr>
        </p:nvSpPr>
        <p:spPr>
          <a:xfrm>
            <a:off x="6004164" y="3676651"/>
            <a:ext cx="18379440" cy="2468880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p>
        </p:txBody>
      </p:sp>
      <p:sp>
        <p:nvSpPr>
          <p:cNvPr id="4" name="Text Placeholder 3"/>
          <p:cNvSpPr>
            <a:spLocks noGrp="1"/>
          </p:cNvSpPr>
          <p:nvPr>
            <p:ph type="body" sz="half" idx="2"/>
          </p:nvPr>
        </p:nvSpPr>
        <p:spPr>
          <a:xfrm>
            <a:off x="6004164" y="32204030"/>
            <a:ext cx="18379440" cy="4829172"/>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319982" y="3076581"/>
            <a:ext cx="7237965" cy="655319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6078" y="3076581"/>
            <a:ext cx="21203366" cy="65531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97430" y="12782554"/>
            <a:ext cx="26037540" cy="8820151"/>
          </a:xfrm>
        </p:spPr>
        <p:txBody>
          <a:bodyPr/>
          <a:lstStyle/>
          <a:p>
            <a:r>
              <a:rPr lang="en-US"/>
              <a:t>Click to edit Master title style</a:t>
            </a:r>
          </a:p>
        </p:txBody>
      </p:sp>
      <p:sp>
        <p:nvSpPr>
          <p:cNvPr id="3" name="Subtitle 2"/>
          <p:cNvSpPr>
            <a:spLocks noGrp="1"/>
          </p:cNvSpPr>
          <p:nvPr>
            <p:ph type="subTitle" idx="1"/>
          </p:nvPr>
        </p:nvSpPr>
        <p:spPr>
          <a:xfrm>
            <a:off x="4594860" y="23317200"/>
            <a:ext cx="21442680" cy="1051560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859833-A6EF-48BE-AA4A-4A14CCCF8090}" type="datetimeFigureOut">
              <a:rPr lang="en-US" smtClean="0"/>
              <a:pPr/>
              <a:t>12/26/2023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E6565-BD43-4DCF-90AA-4A1696054C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F5E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1620" y="1647829"/>
            <a:ext cx="27569160" cy="6858000"/>
          </a:xfrm>
          <a:prstGeom prst="rect">
            <a:avLst/>
          </a:prstGeom>
        </p:spPr>
        <p:txBody>
          <a:bodyPr vert="horz" lIns="128016" tIns="64008" rIns="128016" bIns="64008" rtlCol="0" anchor="ctr">
            <a:normAutofit/>
          </a:bodyPr>
          <a:lstStyle/>
          <a:p>
            <a:r>
              <a:rPr lang="en-US"/>
              <a:t>Click to edit Master title style</a:t>
            </a:r>
          </a:p>
        </p:txBody>
      </p:sp>
      <p:sp>
        <p:nvSpPr>
          <p:cNvPr id="3" name="Text Placeholder 2"/>
          <p:cNvSpPr>
            <a:spLocks noGrp="1"/>
          </p:cNvSpPr>
          <p:nvPr>
            <p:ph type="body" idx="1"/>
          </p:nvPr>
        </p:nvSpPr>
        <p:spPr>
          <a:xfrm>
            <a:off x="1531620" y="9601203"/>
            <a:ext cx="27569160" cy="27155777"/>
          </a:xfrm>
          <a:prstGeom prst="rect">
            <a:avLst/>
          </a:prstGeom>
        </p:spPr>
        <p:txBody>
          <a:bodyPr vert="horz" lIns="128016" tIns="64008" rIns="128016" bIns="640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31620" y="38138103"/>
            <a:ext cx="7147560" cy="2190751"/>
          </a:xfrm>
          <a:prstGeom prst="rect">
            <a:avLst/>
          </a:prstGeom>
        </p:spPr>
        <p:txBody>
          <a:bodyPr vert="horz" lIns="128016" tIns="64008" rIns="128016" bIns="64008" rtlCol="0" anchor="ctr"/>
          <a:lstStyle>
            <a:lvl1pPr algn="l">
              <a:defRPr sz="1700">
                <a:solidFill>
                  <a:schemeClr val="tx1">
                    <a:tint val="75000"/>
                  </a:schemeClr>
                </a:solidFill>
              </a:defRPr>
            </a:lvl1pPr>
          </a:lstStyle>
          <a:p>
            <a:fld id="{75859833-A6EF-48BE-AA4A-4A14CCCF8090}" type="datetimeFigureOut">
              <a:rPr lang="en-US" smtClean="0"/>
              <a:pPr/>
              <a:t>12/26/2023</a:t>
            </a:fld>
            <a:endParaRPr lang="en-US"/>
          </a:p>
        </p:txBody>
      </p:sp>
      <p:sp>
        <p:nvSpPr>
          <p:cNvPr id="5" name="Footer Placeholder 4"/>
          <p:cNvSpPr>
            <a:spLocks noGrp="1"/>
          </p:cNvSpPr>
          <p:nvPr>
            <p:ph type="ftr" sz="quarter" idx="3"/>
          </p:nvPr>
        </p:nvSpPr>
        <p:spPr>
          <a:xfrm>
            <a:off x="10466070" y="38138103"/>
            <a:ext cx="9700260" cy="2190751"/>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953220" y="38138103"/>
            <a:ext cx="7147560" cy="2190751"/>
          </a:xfrm>
          <a:prstGeom prst="rect">
            <a:avLst/>
          </a:prstGeom>
        </p:spPr>
        <p:txBody>
          <a:bodyPr vert="horz" lIns="128016" tIns="64008" rIns="128016" bIns="64008" rtlCol="0" anchor="ctr"/>
          <a:lstStyle>
            <a:lvl1pPr algn="r">
              <a:defRPr sz="1700">
                <a:solidFill>
                  <a:schemeClr val="tx1">
                    <a:tint val="75000"/>
                  </a:schemeClr>
                </a:solidFill>
              </a:defRPr>
            </a:lvl1pPr>
          </a:lstStyle>
          <a:p>
            <a:fld id="{90DE6565-BD43-4DCF-90AA-4A1696054C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1280160" rtl="0" eaLnBrk="1" latinLnBrk="0" hangingPunct="1">
        <a:spcBef>
          <a:spcPct val="0"/>
        </a:spcBef>
        <a:buNone/>
        <a:defRPr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a:spLocks noChangeArrowheads="1"/>
          </p:cNvSpPr>
          <p:nvPr/>
        </p:nvSpPr>
        <p:spPr bwMode="auto">
          <a:xfrm>
            <a:off x="15611032" y="23957077"/>
            <a:ext cx="4215553" cy="4619975"/>
          </a:xfrm>
          <a:prstGeom prst="rect">
            <a:avLst/>
          </a:prstGeom>
          <a:solidFill>
            <a:srgbClr val="DFF3FF"/>
          </a:solidFill>
          <a:ln w="9525" algn="in">
            <a:noFill/>
            <a:miter lim="800000"/>
            <a:headEnd/>
            <a:tailEnd/>
          </a:ln>
          <a:effectLst/>
        </p:spPr>
        <p:txBody>
          <a:bodyPr vert="horz" wrap="square" lIns="36576" tIns="36576" rIns="36576" bIns="36576" numCol="1" anchor="t" anchorCtr="0" compatLnSpc="1">
            <a:prstTxWarp prst="textNoShape">
              <a:avLst/>
            </a:prstTxWarp>
          </a:bodyPr>
          <a:lstStyle/>
          <a:p>
            <a:endParaRPr lang="en-US" sz="6000" dirty="0"/>
          </a:p>
        </p:txBody>
      </p:sp>
      <p:sp>
        <p:nvSpPr>
          <p:cNvPr id="1031" name="Text Box 7"/>
          <p:cNvSpPr txBox="1">
            <a:spLocks noChangeArrowheads="1"/>
          </p:cNvSpPr>
          <p:nvPr/>
        </p:nvSpPr>
        <p:spPr bwMode="auto">
          <a:xfrm>
            <a:off x="10572269" y="39496262"/>
            <a:ext cx="9772751" cy="1632328"/>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algn="ctr" defTabSz="914400" fontAlgn="base">
              <a:spcBef>
                <a:spcPct val="0"/>
              </a:spcBef>
              <a:spcAft>
                <a:spcPct val="0"/>
              </a:spcAft>
            </a:pPr>
            <a:r>
              <a:rPr lang="en-US" sz="4800" i="1" dirty="0">
                <a:solidFill>
                  <a:srgbClr val="000000"/>
                </a:solidFill>
                <a:latin typeface="Times New Roman" pitchFamily="18" charset="0"/>
                <a:cs typeface="Arial" pitchFamily="34" charset="0"/>
              </a:rPr>
              <a:t>Researchers Contact details </a:t>
            </a:r>
            <a:endParaRPr lang="en-US" sz="4800" dirty="0">
              <a:latin typeface="Arial" pitchFamily="34" charset="0"/>
              <a:cs typeface="Arial" pitchFamily="34" charset="0"/>
            </a:endParaRPr>
          </a:p>
        </p:txBody>
      </p:sp>
      <p:sp>
        <p:nvSpPr>
          <p:cNvPr id="1033" name="Rectangle 9"/>
          <p:cNvSpPr>
            <a:spLocks noChangeArrowheads="1"/>
          </p:cNvSpPr>
          <p:nvPr/>
        </p:nvSpPr>
        <p:spPr bwMode="auto">
          <a:xfrm>
            <a:off x="1259227" y="7294112"/>
            <a:ext cx="26138692" cy="3416320"/>
          </a:xfrm>
          <a:prstGeom prst="rect">
            <a:avLst/>
          </a:prstGeom>
          <a:solidFill>
            <a:schemeClr val="accent6">
              <a:lumMod val="20000"/>
              <a:lumOff val="80000"/>
            </a:schemeClr>
          </a:solidFill>
          <a:ln w="9525" algn="in">
            <a:noFill/>
            <a:miter lim="800000"/>
            <a:headEnd/>
            <a:tailEnd/>
          </a:ln>
          <a:effectLst/>
        </p:spPr>
        <p:txBody>
          <a:bodyPr vert="horz" wrap="square" lIns="36576" tIns="36576" rIns="36576" bIns="36576" numCol="1" anchor="t" anchorCtr="0" compatLnSpc="1">
            <a:prstTxWarp prst="textNoShape">
              <a:avLst/>
            </a:prstTxWarp>
          </a:bodyPr>
          <a:lstStyle/>
          <a:p>
            <a:pPr algn="ctr" defTabSz="914400" fontAlgn="base">
              <a:spcBef>
                <a:spcPts val="100"/>
              </a:spcBef>
              <a:spcAft>
                <a:spcPct val="0"/>
              </a:spcAft>
            </a:pPr>
            <a:r>
              <a:rPr lang="en-US" sz="7200" dirty="0">
                <a:solidFill>
                  <a:srgbClr val="000000"/>
                </a:solidFill>
                <a:latin typeface="Arial" pitchFamily="34" charset="0"/>
                <a:cs typeface="Arial" pitchFamily="34" charset="0"/>
              </a:rPr>
              <a:t>            </a:t>
            </a:r>
            <a:r>
              <a:rPr lang="en-US" sz="7200" b="1" dirty="0">
                <a:solidFill>
                  <a:srgbClr val="960000"/>
                </a:solidFill>
                <a:latin typeface="Arial" pitchFamily="34" charset="0"/>
                <a:cs typeface="Arial" pitchFamily="34" charset="0"/>
              </a:rPr>
              <a:t>Title of Research Study</a:t>
            </a:r>
            <a:r>
              <a:rPr lang="en-US" sz="7200" b="1" dirty="0">
                <a:solidFill>
                  <a:srgbClr val="000000"/>
                </a:solidFill>
                <a:latin typeface="Arial" pitchFamily="34" charset="0"/>
                <a:cs typeface="Arial" pitchFamily="34" charset="0"/>
              </a:rPr>
              <a:t>(Arial Bold 60-72 </a:t>
            </a:r>
            <a:r>
              <a:rPr lang="en-US" sz="7200" dirty="0">
                <a:solidFill>
                  <a:srgbClr val="000000"/>
                </a:solidFill>
                <a:latin typeface="Arial" pitchFamily="34" charset="0"/>
                <a:cs typeface="Arial" pitchFamily="34" charset="0"/>
              </a:rPr>
              <a:t>)</a:t>
            </a:r>
          </a:p>
          <a:p>
            <a:pPr algn="ctr" defTabSz="914400" fontAlgn="base">
              <a:spcBef>
                <a:spcPts val="100"/>
              </a:spcBef>
              <a:spcAft>
                <a:spcPct val="0"/>
              </a:spcAft>
            </a:pPr>
            <a:r>
              <a:rPr lang="en-US" sz="7200" dirty="0">
                <a:solidFill>
                  <a:srgbClr val="000000"/>
                </a:solidFill>
                <a:latin typeface="Arial" pitchFamily="34" charset="0"/>
                <a:cs typeface="Arial" pitchFamily="34" charset="0"/>
              </a:rPr>
              <a:t>               </a:t>
            </a:r>
            <a:r>
              <a:rPr lang="en-US" sz="7200" dirty="0">
                <a:solidFill>
                  <a:srgbClr val="960000"/>
                </a:solidFill>
                <a:latin typeface="Arial" panose="020B0604020202020204" pitchFamily="34" charset="0"/>
                <a:cs typeface="Arial" pitchFamily="34" charset="0"/>
              </a:rPr>
              <a:t>Researcher(s)/Author(s)Name(s)</a:t>
            </a:r>
            <a:r>
              <a:rPr lang="en-US" sz="7200" dirty="0">
                <a:solidFill>
                  <a:srgbClr val="000000"/>
                </a:solidFill>
                <a:latin typeface="Arial" panose="020B0604020202020204" pitchFamily="34" charset="0"/>
                <a:cs typeface="Arial" pitchFamily="34" charset="0"/>
              </a:rPr>
              <a:t>(Arial Bold 32-36)</a:t>
            </a:r>
          </a:p>
          <a:p>
            <a:pPr algn="ctr" defTabSz="914400" fontAlgn="base">
              <a:spcBef>
                <a:spcPts val="100"/>
              </a:spcBef>
              <a:spcAft>
                <a:spcPct val="0"/>
              </a:spcAft>
            </a:pPr>
            <a:r>
              <a:rPr lang="en-US" sz="7200" dirty="0">
                <a:solidFill>
                  <a:srgbClr val="000000"/>
                </a:solidFill>
                <a:latin typeface="Arial" panose="020B0604020202020204" pitchFamily="34" charset="0"/>
                <a:cs typeface="Arial" pitchFamily="34" charset="0"/>
              </a:rPr>
              <a:t>                </a:t>
            </a:r>
            <a:r>
              <a:rPr lang="en-US" sz="7200" dirty="0">
                <a:solidFill>
                  <a:srgbClr val="960000"/>
                </a:solidFill>
                <a:latin typeface="Arial" pitchFamily="34" charset="0"/>
                <a:cs typeface="Arial" pitchFamily="34" charset="0"/>
              </a:rPr>
              <a:t>Department / Faculty</a:t>
            </a:r>
            <a:r>
              <a:rPr lang="en-US" sz="7200" dirty="0">
                <a:solidFill>
                  <a:srgbClr val="C00000"/>
                </a:solidFill>
                <a:latin typeface="Arial" pitchFamily="34" charset="0"/>
                <a:cs typeface="Arial" pitchFamily="34" charset="0"/>
              </a:rPr>
              <a:t> </a:t>
            </a:r>
            <a:r>
              <a:rPr lang="en-US" sz="7200" dirty="0">
                <a:solidFill>
                  <a:srgbClr val="000000"/>
                </a:solidFill>
                <a:latin typeface="Arial" pitchFamily="34" charset="0"/>
                <a:cs typeface="Arial" pitchFamily="34" charset="0"/>
              </a:rPr>
              <a:t>(Arial Bold 28-32)</a:t>
            </a:r>
            <a:endParaRPr lang="en-US" sz="7200" dirty="0">
              <a:latin typeface="Arial" pitchFamily="34" charset="0"/>
              <a:cs typeface="Arial" pitchFamily="34" charset="0"/>
            </a:endParaRPr>
          </a:p>
        </p:txBody>
      </p:sp>
      <p:sp>
        <p:nvSpPr>
          <p:cNvPr id="1034" name="Line 10"/>
          <p:cNvSpPr>
            <a:spLocks noChangeShapeType="1"/>
          </p:cNvSpPr>
          <p:nvPr/>
        </p:nvSpPr>
        <p:spPr bwMode="auto">
          <a:xfrm>
            <a:off x="11158085" y="39496262"/>
            <a:ext cx="8601117" cy="0"/>
          </a:xfrm>
          <a:prstGeom prst="line">
            <a:avLst/>
          </a:prstGeom>
          <a:noFill/>
          <a:ln w="25400" algn="ctr">
            <a:solidFill>
              <a:srgbClr val="FF6600"/>
            </a:solidFill>
            <a:round/>
            <a:headEnd/>
            <a:tailEnd/>
          </a:ln>
          <a:effectLst/>
        </p:spPr>
        <p:txBody>
          <a:bodyPr vert="horz" wrap="square" lIns="36576" tIns="36576" rIns="36576" bIns="36576" numCol="1" anchor="t" anchorCtr="0" compatLnSpc="1">
            <a:prstTxWarp prst="textNoShape">
              <a:avLst/>
            </a:prstTxWarp>
          </a:bodyPr>
          <a:lstStyle/>
          <a:p>
            <a:endParaRPr lang="en-US" sz="4800"/>
          </a:p>
        </p:txBody>
      </p:sp>
      <p:sp>
        <p:nvSpPr>
          <p:cNvPr id="1035" name="Line 11"/>
          <p:cNvSpPr>
            <a:spLocks noChangeShapeType="1"/>
          </p:cNvSpPr>
          <p:nvPr/>
        </p:nvSpPr>
        <p:spPr bwMode="auto">
          <a:xfrm>
            <a:off x="11379149" y="40312426"/>
            <a:ext cx="8601117" cy="0"/>
          </a:xfrm>
          <a:prstGeom prst="line">
            <a:avLst/>
          </a:prstGeom>
          <a:noFill/>
          <a:ln w="25400" algn="ctr">
            <a:solidFill>
              <a:srgbClr val="FF6600"/>
            </a:solidFill>
            <a:round/>
            <a:headEnd/>
            <a:tailEnd/>
          </a:ln>
          <a:effectLst/>
        </p:spPr>
        <p:txBody>
          <a:bodyPr vert="horz" wrap="square" lIns="36576" tIns="36576" rIns="36576" bIns="36576" numCol="1" anchor="t" anchorCtr="0" compatLnSpc="1">
            <a:prstTxWarp prst="textNoShape">
              <a:avLst/>
            </a:prstTxWarp>
          </a:bodyPr>
          <a:lstStyle/>
          <a:p>
            <a:endParaRPr lang="en-US" sz="4800"/>
          </a:p>
        </p:txBody>
      </p:sp>
      <p:sp>
        <p:nvSpPr>
          <p:cNvPr id="1036" name="Text Box 12"/>
          <p:cNvSpPr txBox="1">
            <a:spLocks noChangeArrowheads="1"/>
          </p:cNvSpPr>
          <p:nvPr/>
        </p:nvSpPr>
        <p:spPr bwMode="auto">
          <a:xfrm>
            <a:off x="1379456" y="19207121"/>
            <a:ext cx="11412189" cy="3459431"/>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defTabSz="914400" fontAlgn="base">
              <a:spcBef>
                <a:spcPct val="0"/>
              </a:spcBef>
              <a:spcAft>
                <a:spcPct val="0"/>
              </a:spcAft>
            </a:pPr>
            <a:r>
              <a:rPr lang="en-US" sz="4800" dirty="0">
                <a:solidFill>
                  <a:srgbClr val="A50021"/>
                </a:solidFill>
                <a:latin typeface="Arial MT Black" pitchFamily="34" charset="0"/>
                <a:cs typeface="Arial" pitchFamily="34" charset="0"/>
              </a:rPr>
              <a:t>Introduction </a:t>
            </a:r>
            <a:r>
              <a:rPr lang="en-US" sz="4800" spc="-150" dirty="0">
                <a:solidFill>
                  <a:srgbClr val="A50021"/>
                </a:solidFill>
                <a:latin typeface="Arial" pitchFamily="34" charset="0"/>
                <a:cs typeface="Arial" pitchFamily="34" charset="0"/>
              </a:rPr>
              <a:t>(Arial Bold 40-44)</a:t>
            </a:r>
          </a:p>
          <a:p>
            <a:pPr algn="just" defTabSz="914400" fontAlgn="base">
              <a:spcBef>
                <a:spcPct val="0"/>
              </a:spcBef>
              <a:spcAft>
                <a:spcPct val="0"/>
              </a:spcAft>
            </a:pPr>
            <a:r>
              <a:rPr lang="en-US" sz="4800" dirty="0">
                <a:solidFill>
                  <a:srgbClr val="0000FF"/>
                </a:solidFill>
                <a:latin typeface="Arial" pitchFamily="34" charset="0"/>
                <a:cs typeface="Arial" pitchFamily="34" charset="0"/>
              </a:rPr>
              <a:t>Oral cancer, widely prevalent in developed and developing and developing world </a:t>
            </a:r>
            <a:r>
              <a:rPr lang="en-US" sz="4800" spc="-150" dirty="0">
                <a:solidFill>
                  <a:srgbClr val="A50021"/>
                </a:solidFill>
                <a:latin typeface="Arial" pitchFamily="34" charset="0"/>
                <a:cs typeface="Arial" pitchFamily="34" charset="0"/>
              </a:rPr>
              <a:t>(Text in Arial  20-24)</a:t>
            </a:r>
            <a:endParaRPr lang="en-US" sz="4800" dirty="0">
              <a:latin typeface="Arial" pitchFamily="34" charset="0"/>
              <a:cs typeface="Arial" pitchFamily="34" charset="0"/>
            </a:endParaRPr>
          </a:p>
        </p:txBody>
      </p:sp>
      <p:sp>
        <p:nvSpPr>
          <p:cNvPr id="1037" name="Text Box 13"/>
          <p:cNvSpPr txBox="1">
            <a:spLocks noChangeArrowheads="1"/>
          </p:cNvSpPr>
          <p:nvPr/>
        </p:nvSpPr>
        <p:spPr bwMode="auto">
          <a:xfrm>
            <a:off x="1507389" y="22378210"/>
            <a:ext cx="10806671" cy="2639676"/>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defTabSz="914400" fontAlgn="base">
              <a:spcBef>
                <a:spcPct val="0"/>
              </a:spcBef>
              <a:spcAft>
                <a:spcPct val="0"/>
              </a:spcAft>
            </a:pPr>
            <a:r>
              <a:rPr lang="en-US" sz="4800" b="1" dirty="0">
                <a:solidFill>
                  <a:srgbClr val="A50021"/>
                </a:solidFill>
                <a:latin typeface="Arial MT Black" pitchFamily="34" charset="0"/>
                <a:cs typeface="Arial" pitchFamily="34" charset="0"/>
              </a:rPr>
              <a:t>Objectives</a:t>
            </a:r>
            <a:endParaRPr lang="en-US" sz="4800" b="1" spc="-150" dirty="0">
              <a:solidFill>
                <a:srgbClr val="000000"/>
              </a:solidFill>
              <a:latin typeface="Arial MT Black" pitchFamily="34" charset="0"/>
              <a:cs typeface="Arial" pitchFamily="34" charset="0"/>
            </a:endParaRPr>
          </a:p>
          <a:p>
            <a:pPr algn="just" defTabSz="914400" fontAlgn="base">
              <a:spcBef>
                <a:spcPct val="0"/>
              </a:spcBef>
              <a:spcAft>
                <a:spcPct val="0"/>
              </a:spcAft>
              <a:buFont typeface="Arial" pitchFamily="34" charset="0"/>
              <a:buChar char="•"/>
            </a:pPr>
            <a:r>
              <a:rPr lang="en-US" sz="4800" dirty="0">
                <a:solidFill>
                  <a:srgbClr val="0000FF"/>
                </a:solidFill>
                <a:latin typeface="Arial" pitchFamily="34" charset="0"/>
                <a:cs typeface="Arial" pitchFamily="34" charset="0"/>
              </a:rPr>
              <a:t>  </a:t>
            </a:r>
            <a:r>
              <a:rPr lang="en-US" sz="4800" spc="-150" dirty="0">
                <a:solidFill>
                  <a:srgbClr val="0000FF"/>
                </a:solidFill>
                <a:latin typeface="Arial" pitchFamily="34" charset="0"/>
                <a:cs typeface="Arial" pitchFamily="34" charset="0"/>
              </a:rPr>
              <a:t>Oral cancer, widely prevalent</a:t>
            </a:r>
            <a:r>
              <a:rPr lang="en-US" sz="4800" spc="-150" dirty="0">
                <a:solidFill>
                  <a:srgbClr val="A50021"/>
                </a:solidFill>
                <a:latin typeface="Arial" pitchFamily="34" charset="0"/>
                <a:cs typeface="Arial" pitchFamily="34" charset="0"/>
              </a:rPr>
              <a:t> (Text in Arial  20-24)</a:t>
            </a:r>
            <a:endParaRPr lang="en-US" sz="4800" spc="-150" dirty="0">
              <a:solidFill>
                <a:srgbClr val="0000FF"/>
              </a:solidFill>
              <a:latin typeface="Arial" pitchFamily="34" charset="0"/>
              <a:cs typeface="Arial" pitchFamily="34" charset="0"/>
            </a:endParaRPr>
          </a:p>
          <a:p>
            <a:pPr algn="just" defTabSz="914400" fontAlgn="base">
              <a:spcBef>
                <a:spcPct val="0"/>
              </a:spcBef>
              <a:spcAft>
                <a:spcPct val="0"/>
              </a:spcAft>
              <a:buFont typeface="Arial" pitchFamily="34" charset="0"/>
              <a:buChar char="•"/>
            </a:pPr>
            <a:r>
              <a:rPr lang="en-US" sz="4800" dirty="0">
                <a:solidFill>
                  <a:srgbClr val="0000FF"/>
                </a:solidFill>
                <a:latin typeface="Arial" pitchFamily="34" charset="0"/>
                <a:cs typeface="Arial" pitchFamily="34" charset="0"/>
              </a:rPr>
              <a:t> </a:t>
            </a:r>
          </a:p>
          <a:p>
            <a:pPr algn="just" defTabSz="914400" fontAlgn="base">
              <a:spcBef>
                <a:spcPct val="0"/>
              </a:spcBef>
              <a:spcAft>
                <a:spcPct val="0"/>
              </a:spcAft>
              <a:buFont typeface="Arial" pitchFamily="34" charset="0"/>
              <a:buChar char="•"/>
            </a:pPr>
            <a:r>
              <a:rPr lang="en-US" sz="4800" dirty="0">
                <a:solidFill>
                  <a:srgbClr val="0000FF"/>
                </a:solidFill>
                <a:latin typeface="Arial" pitchFamily="34" charset="0"/>
                <a:cs typeface="Arial" pitchFamily="34" charset="0"/>
              </a:rPr>
              <a:t> </a:t>
            </a:r>
          </a:p>
          <a:p>
            <a:pPr algn="just" defTabSz="914400" fontAlgn="base">
              <a:spcBef>
                <a:spcPct val="0"/>
              </a:spcBef>
              <a:spcAft>
                <a:spcPct val="0"/>
              </a:spcAft>
              <a:buFont typeface="Arial" pitchFamily="34" charset="0"/>
              <a:buChar char="•"/>
            </a:pPr>
            <a:endParaRPr lang="en-US" sz="4800" dirty="0">
              <a:latin typeface="Arial" pitchFamily="34" charset="0"/>
              <a:cs typeface="Arial" pitchFamily="34" charset="0"/>
            </a:endParaRPr>
          </a:p>
        </p:txBody>
      </p:sp>
      <p:sp>
        <p:nvSpPr>
          <p:cNvPr id="1038" name="Text Box 14"/>
          <p:cNvSpPr txBox="1">
            <a:spLocks noChangeArrowheads="1"/>
          </p:cNvSpPr>
          <p:nvPr/>
        </p:nvSpPr>
        <p:spPr bwMode="auto">
          <a:xfrm>
            <a:off x="16989697" y="12184905"/>
            <a:ext cx="11942621" cy="5047327"/>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defTabSz="914400" fontAlgn="base">
              <a:spcBef>
                <a:spcPct val="0"/>
              </a:spcBef>
              <a:spcAft>
                <a:spcPct val="0"/>
              </a:spcAft>
            </a:pPr>
            <a:r>
              <a:rPr lang="en-US" sz="4800" b="1" dirty="0">
                <a:solidFill>
                  <a:srgbClr val="A50021"/>
                </a:solidFill>
                <a:latin typeface="Arial MT Black" pitchFamily="34" charset="0"/>
                <a:cs typeface="Arial" pitchFamily="34" charset="0"/>
              </a:rPr>
              <a:t>Results</a:t>
            </a:r>
            <a:r>
              <a:rPr lang="en-US" sz="4800" spc="-150" dirty="0">
                <a:solidFill>
                  <a:srgbClr val="A50021"/>
                </a:solidFill>
                <a:latin typeface="Arial" pitchFamily="34" charset="0"/>
                <a:cs typeface="Arial" pitchFamily="34" charset="0"/>
              </a:rPr>
              <a:t> (Arial Bold  40-44)</a:t>
            </a:r>
            <a:endParaRPr lang="en-US" sz="4800" b="1" dirty="0">
              <a:solidFill>
                <a:srgbClr val="000000"/>
              </a:solidFill>
              <a:latin typeface="Arial MT Black" pitchFamily="34" charset="0"/>
              <a:cs typeface="Arial" pitchFamily="34" charset="0"/>
            </a:endParaRPr>
          </a:p>
          <a:p>
            <a:pPr algn="just" defTabSz="914400" fontAlgn="base">
              <a:spcBef>
                <a:spcPct val="0"/>
              </a:spcBef>
              <a:spcAft>
                <a:spcPct val="0"/>
              </a:spcAft>
            </a:pPr>
            <a:r>
              <a:rPr lang="en-US" sz="4800" dirty="0">
                <a:solidFill>
                  <a:srgbClr val="0000FF"/>
                </a:solidFill>
                <a:latin typeface="Arial" pitchFamily="34" charset="0"/>
                <a:cs typeface="Arial" pitchFamily="34" charset="0"/>
              </a:rPr>
              <a:t>Oral cancer, widely prevalent in developed and developing world, is also linked to demographics as age, gender</a:t>
            </a:r>
            <a:r>
              <a:rPr lang="en-US" sz="4800" dirty="0">
                <a:solidFill>
                  <a:srgbClr val="000000"/>
                </a:solidFill>
                <a:latin typeface="Arial" pitchFamily="34" charset="0"/>
                <a:cs typeface="Arial" pitchFamily="34" charset="0"/>
              </a:rPr>
              <a:t> </a:t>
            </a:r>
            <a:r>
              <a:rPr lang="en-US" sz="4800" dirty="0">
                <a:solidFill>
                  <a:srgbClr val="0000FF"/>
                </a:solidFill>
                <a:latin typeface="Arial" pitchFamily="34" charset="0"/>
                <a:cs typeface="Arial" pitchFamily="34" charset="0"/>
              </a:rPr>
              <a:t>and ethnicity. It is an important public health issue with widely</a:t>
            </a:r>
            <a:r>
              <a:rPr lang="en-US" sz="4800" spc="-150" dirty="0">
                <a:solidFill>
                  <a:srgbClr val="A50021"/>
                </a:solidFill>
                <a:latin typeface="Arial" pitchFamily="34" charset="0"/>
                <a:cs typeface="Arial" pitchFamily="34" charset="0"/>
              </a:rPr>
              <a:t> (Text in Arial  20-24)</a:t>
            </a:r>
            <a:endParaRPr lang="en-US" sz="4800" dirty="0">
              <a:solidFill>
                <a:srgbClr val="0000FF"/>
              </a:solidFill>
              <a:latin typeface="Arial" pitchFamily="34" charset="0"/>
              <a:cs typeface="Arial" pitchFamily="34" charset="0"/>
            </a:endParaRPr>
          </a:p>
        </p:txBody>
      </p:sp>
      <p:sp>
        <p:nvSpPr>
          <p:cNvPr id="1039" name="Text Box 15"/>
          <p:cNvSpPr txBox="1">
            <a:spLocks noChangeArrowheads="1"/>
          </p:cNvSpPr>
          <p:nvPr/>
        </p:nvSpPr>
        <p:spPr bwMode="auto">
          <a:xfrm>
            <a:off x="1379456" y="28698940"/>
            <a:ext cx="12433328" cy="4764934"/>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defTabSz="914400" fontAlgn="base">
              <a:spcBef>
                <a:spcPct val="0"/>
              </a:spcBef>
              <a:spcAft>
                <a:spcPct val="0"/>
              </a:spcAft>
            </a:pPr>
            <a:r>
              <a:rPr lang="en-US" sz="4800" b="1" dirty="0">
                <a:solidFill>
                  <a:srgbClr val="A50021"/>
                </a:solidFill>
                <a:latin typeface="Arial MT Black" pitchFamily="34" charset="0"/>
                <a:cs typeface="Arial" pitchFamily="34" charset="0"/>
              </a:rPr>
              <a:t>Methods</a:t>
            </a:r>
            <a:r>
              <a:rPr lang="en-US" sz="4800" b="1" dirty="0">
                <a:solidFill>
                  <a:srgbClr val="000000"/>
                </a:solidFill>
                <a:latin typeface="Arial MT Black" pitchFamily="34" charset="0"/>
                <a:cs typeface="Arial" pitchFamily="34" charset="0"/>
              </a:rPr>
              <a:t> </a:t>
            </a:r>
            <a:r>
              <a:rPr lang="en-US" sz="4800" spc="-150" dirty="0">
                <a:solidFill>
                  <a:srgbClr val="A50021"/>
                </a:solidFill>
                <a:latin typeface="Arial" pitchFamily="34" charset="0"/>
                <a:cs typeface="Arial" pitchFamily="34" charset="0"/>
              </a:rPr>
              <a:t>(Arial bold 40-44)</a:t>
            </a:r>
            <a:endParaRPr lang="en-US" sz="4800" b="1" dirty="0">
              <a:solidFill>
                <a:srgbClr val="000000"/>
              </a:solidFill>
              <a:latin typeface="Arial MT Black" pitchFamily="34" charset="0"/>
              <a:cs typeface="Arial" pitchFamily="34" charset="0"/>
            </a:endParaRPr>
          </a:p>
          <a:p>
            <a:pPr algn="just" defTabSz="914400" fontAlgn="base">
              <a:spcBef>
                <a:spcPct val="0"/>
              </a:spcBef>
              <a:spcAft>
                <a:spcPct val="0"/>
              </a:spcAft>
            </a:pPr>
            <a:r>
              <a:rPr lang="en-US" sz="4800" dirty="0">
                <a:solidFill>
                  <a:srgbClr val="0000FF"/>
                </a:solidFill>
                <a:latin typeface="Arial" pitchFamily="34" charset="0"/>
                <a:cs typeface="Arial" pitchFamily="34" charset="0"/>
              </a:rPr>
              <a:t>Oral cancer, widely prevalent in developed and developing and developing world, is also linked to demographics as age, gender</a:t>
            </a:r>
            <a:r>
              <a:rPr lang="en-US" sz="4800" dirty="0">
                <a:solidFill>
                  <a:srgbClr val="000000"/>
                </a:solidFill>
                <a:latin typeface="Arial" pitchFamily="34" charset="0"/>
                <a:cs typeface="Arial" pitchFamily="34" charset="0"/>
              </a:rPr>
              <a:t> </a:t>
            </a:r>
            <a:r>
              <a:rPr lang="en-US" sz="4800" dirty="0">
                <a:solidFill>
                  <a:srgbClr val="0000FF"/>
                </a:solidFill>
                <a:latin typeface="Arial" pitchFamily="34" charset="0"/>
                <a:cs typeface="Arial" pitchFamily="34" charset="0"/>
              </a:rPr>
              <a:t>and </a:t>
            </a:r>
            <a:r>
              <a:rPr lang="en-US" sz="4800" dirty="0">
                <a:solidFill>
                  <a:srgbClr val="A50021"/>
                </a:solidFill>
                <a:latin typeface="Arial" pitchFamily="34" charset="0"/>
                <a:cs typeface="Arial" pitchFamily="34" charset="0"/>
              </a:rPr>
              <a:t>(Text in Arial  20-24)</a:t>
            </a:r>
            <a:endParaRPr lang="en-US" sz="4800" dirty="0">
              <a:latin typeface="Arial" pitchFamily="34" charset="0"/>
              <a:cs typeface="Arial" pitchFamily="34" charset="0"/>
            </a:endParaRPr>
          </a:p>
        </p:txBody>
      </p:sp>
      <p:sp>
        <p:nvSpPr>
          <p:cNvPr id="1040" name="Text Box 16"/>
          <p:cNvSpPr txBox="1">
            <a:spLocks noChangeArrowheads="1"/>
          </p:cNvSpPr>
          <p:nvPr/>
        </p:nvSpPr>
        <p:spPr bwMode="auto">
          <a:xfrm>
            <a:off x="1507390" y="25580772"/>
            <a:ext cx="12305394" cy="3404361"/>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defTabSz="914400" fontAlgn="base">
              <a:spcBef>
                <a:spcPct val="0"/>
              </a:spcBef>
              <a:spcAft>
                <a:spcPct val="0"/>
              </a:spcAft>
            </a:pPr>
            <a:r>
              <a:rPr lang="en-US" sz="4800" dirty="0">
                <a:solidFill>
                  <a:srgbClr val="A50021"/>
                </a:solidFill>
                <a:latin typeface="Arial MT Black" pitchFamily="34" charset="0"/>
                <a:cs typeface="Arial" pitchFamily="34" charset="0"/>
              </a:rPr>
              <a:t>Conclusion</a:t>
            </a:r>
            <a:r>
              <a:rPr lang="en-US" sz="4800" spc="-150" dirty="0">
                <a:solidFill>
                  <a:srgbClr val="A50021"/>
                </a:solidFill>
                <a:latin typeface="Arial" pitchFamily="34" charset="0"/>
                <a:cs typeface="Arial" pitchFamily="34" charset="0"/>
              </a:rPr>
              <a:t> (Arial Bold  40-44)</a:t>
            </a:r>
            <a:endParaRPr lang="en-US" sz="4800" dirty="0">
              <a:solidFill>
                <a:srgbClr val="000000"/>
              </a:solidFill>
              <a:latin typeface="Arial MT Black" pitchFamily="34" charset="0"/>
              <a:cs typeface="Arial" pitchFamily="34" charset="0"/>
            </a:endParaRPr>
          </a:p>
          <a:p>
            <a:pPr algn="just" defTabSz="914400" fontAlgn="base">
              <a:spcBef>
                <a:spcPct val="0"/>
              </a:spcBef>
              <a:spcAft>
                <a:spcPct val="0"/>
              </a:spcAft>
            </a:pPr>
            <a:r>
              <a:rPr lang="en-US" sz="4800" dirty="0">
                <a:solidFill>
                  <a:srgbClr val="0000FF"/>
                </a:solidFill>
                <a:latin typeface="Arial" pitchFamily="34" charset="0"/>
                <a:cs typeface="Arial" pitchFamily="34" charset="0"/>
              </a:rPr>
              <a:t>Oral cancer, widely prevalent in developed </a:t>
            </a:r>
            <a:r>
              <a:rPr lang="en-US" sz="4800" spc="-150" dirty="0">
                <a:solidFill>
                  <a:srgbClr val="A50021"/>
                </a:solidFill>
                <a:latin typeface="Arial" pitchFamily="34" charset="0"/>
                <a:cs typeface="Arial" pitchFamily="34" charset="0"/>
              </a:rPr>
              <a:t>(Text in Arial  20-24)</a:t>
            </a:r>
            <a:endParaRPr lang="en-US" sz="4800" dirty="0">
              <a:latin typeface="Arial" pitchFamily="34" charset="0"/>
              <a:cs typeface="Arial" pitchFamily="34" charset="0"/>
            </a:endParaRPr>
          </a:p>
        </p:txBody>
      </p:sp>
      <p:sp>
        <p:nvSpPr>
          <p:cNvPr id="18" name="Text Box 16"/>
          <p:cNvSpPr txBox="1">
            <a:spLocks noChangeArrowheads="1"/>
          </p:cNvSpPr>
          <p:nvPr/>
        </p:nvSpPr>
        <p:spPr bwMode="auto">
          <a:xfrm>
            <a:off x="17039544" y="34600299"/>
            <a:ext cx="6743551" cy="2014108"/>
          </a:xfrm>
          <a:prstGeom prst="rect">
            <a:avLst/>
          </a:prstGeom>
          <a:noFill/>
          <a:ln w="9525" algn="in">
            <a:noFill/>
            <a:miter lim="800000"/>
            <a:headEnd/>
            <a:tailEnd/>
          </a:ln>
          <a:effectLst/>
        </p:spPr>
        <p:txBody>
          <a:bodyPr vert="horz" wrap="square" lIns="36576" tIns="36576" rIns="36576" bIns="36576" numCol="1" anchor="ctr" anchorCtr="0" compatLnSpc="1">
            <a:prstTxWarp prst="textNoShape">
              <a:avLst/>
            </a:prstTxWarp>
            <a:noAutofit/>
          </a:bodyPr>
          <a:lstStyle/>
          <a:p>
            <a:pPr defTabSz="914400" fontAlgn="base">
              <a:spcBef>
                <a:spcPct val="0"/>
              </a:spcBef>
              <a:spcAft>
                <a:spcPts val="100"/>
              </a:spcAft>
            </a:pPr>
            <a:r>
              <a:rPr lang="en-US" sz="4400" i="1" dirty="0">
                <a:solidFill>
                  <a:srgbClr val="A50021"/>
                </a:solidFill>
                <a:latin typeface="Arial MT Black" pitchFamily="34" charset="0"/>
                <a:cs typeface="Arial" pitchFamily="34" charset="0"/>
              </a:rPr>
              <a:t>References</a:t>
            </a:r>
            <a:r>
              <a:rPr lang="en-US" sz="4400" i="1" dirty="0">
                <a:solidFill>
                  <a:srgbClr val="A50021"/>
                </a:solidFill>
                <a:latin typeface="Arial" pitchFamily="34" charset="0"/>
                <a:cs typeface="Arial" pitchFamily="34" charset="0"/>
              </a:rPr>
              <a:t> </a:t>
            </a:r>
            <a:r>
              <a:rPr lang="en-US" sz="4400" spc="-150" dirty="0">
                <a:solidFill>
                  <a:srgbClr val="A50021"/>
                </a:solidFill>
                <a:latin typeface="Arial" pitchFamily="34" charset="0"/>
                <a:cs typeface="Arial" pitchFamily="34" charset="0"/>
              </a:rPr>
              <a:t>(Arial  24-28)</a:t>
            </a:r>
            <a:endParaRPr lang="en-US" sz="4400" dirty="0">
              <a:solidFill>
                <a:srgbClr val="0000FF"/>
              </a:solidFill>
              <a:latin typeface="Arial" pitchFamily="34" charset="0"/>
              <a:cs typeface="Arial" pitchFamily="34" charset="0"/>
            </a:endParaRPr>
          </a:p>
          <a:p>
            <a:pPr algn="just" defTabSz="914400" fontAlgn="base">
              <a:spcBef>
                <a:spcPct val="0"/>
              </a:spcBef>
              <a:spcAft>
                <a:spcPct val="0"/>
              </a:spcAft>
              <a:buFont typeface="Arial" pitchFamily="34" charset="0"/>
              <a:buChar char="•"/>
            </a:pPr>
            <a:r>
              <a:rPr lang="en-US" sz="4400" dirty="0">
                <a:solidFill>
                  <a:srgbClr val="0000FF"/>
                </a:solidFill>
                <a:latin typeface="Arial" pitchFamily="34" charset="0"/>
                <a:cs typeface="Arial" pitchFamily="34" charset="0"/>
              </a:rPr>
              <a:t> </a:t>
            </a:r>
            <a:endParaRPr lang="en-US" sz="4400" dirty="0">
              <a:latin typeface="Arial" pitchFamily="34" charset="0"/>
              <a:cs typeface="Arial" pitchFamily="34" charset="0"/>
            </a:endParaRPr>
          </a:p>
        </p:txBody>
      </p:sp>
      <p:sp>
        <p:nvSpPr>
          <p:cNvPr id="19" name="Rectangle 9"/>
          <p:cNvSpPr>
            <a:spLocks noChangeArrowheads="1"/>
          </p:cNvSpPr>
          <p:nvPr/>
        </p:nvSpPr>
        <p:spPr bwMode="auto">
          <a:xfrm>
            <a:off x="1289707" y="11567132"/>
            <a:ext cx="11501938" cy="6007662"/>
          </a:xfrm>
          <a:prstGeom prst="rect">
            <a:avLst/>
          </a:prstGeom>
          <a:solidFill>
            <a:srgbClr val="E7EED6">
              <a:alpha val="90588"/>
            </a:srgbClr>
          </a:solidFill>
          <a:ln w="9525" algn="in">
            <a:noFill/>
            <a:miter lim="800000"/>
            <a:headEnd/>
            <a:tailEnd/>
          </a:ln>
          <a:effectLst/>
        </p:spPr>
        <p:txBody>
          <a:bodyPr vert="horz" wrap="square" lIns="36576" tIns="36576" rIns="36576" bIns="36576" numCol="1" anchor="t" anchorCtr="0" compatLnSpc="1">
            <a:prstTxWarp prst="textNoShape">
              <a:avLst/>
            </a:prstTxWarp>
          </a:bodyPr>
          <a:lstStyle/>
          <a:p>
            <a:pPr algn="just" defTabSz="914400" fontAlgn="base">
              <a:spcBef>
                <a:spcPct val="0"/>
              </a:spcBef>
              <a:spcAft>
                <a:spcPct val="0"/>
              </a:spcAft>
            </a:pPr>
            <a:r>
              <a:rPr lang="en-US" sz="4800" dirty="0">
                <a:solidFill>
                  <a:srgbClr val="000000"/>
                </a:solidFill>
                <a:latin typeface="Times New Roman" pitchFamily="18" charset="0"/>
                <a:cs typeface="Arial" pitchFamily="34" charset="0"/>
              </a:rPr>
              <a:t> </a:t>
            </a:r>
            <a:r>
              <a:rPr lang="en-US" sz="4800" dirty="0">
                <a:solidFill>
                  <a:srgbClr val="A50021"/>
                </a:solidFill>
                <a:latin typeface="Arial" pitchFamily="34" charset="0"/>
                <a:cs typeface="Arial" pitchFamily="34" charset="0"/>
              </a:rPr>
              <a:t>Abstract (Arial 28-32)</a:t>
            </a:r>
          </a:p>
          <a:p>
            <a:pPr algn="justLow" defTabSz="914400" fontAlgn="base">
              <a:spcBef>
                <a:spcPct val="0"/>
              </a:spcBef>
              <a:spcAft>
                <a:spcPts val="100"/>
              </a:spcAft>
            </a:pPr>
            <a:r>
              <a:rPr lang="en-US" sz="4800" i="1" dirty="0">
                <a:solidFill>
                  <a:srgbClr val="0000FF"/>
                </a:solidFill>
                <a:latin typeface="Arial" pitchFamily="34" charset="0"/>
                <a:cs typeface="Arial" pitchFamily="34" charset="0"/>
              </a:rPr>
              <a:t>Oral cancer, widely prevalent in developed and developing world, is also linked to demographics as age, gender and ethnicity. It is an important public health issue with its widely prevalent in developed and …………….. </a:t>
            </a:r>
            <a:r>
              <a:rPr lang="en-US" sz="4800" spc="-150" dirty="0">
                <a:solidFill>
                  <a:srgbClr val="0000FF"/>
                </a:solidFill>
                <a:latin typeface="Arial" pitchFamily="34" charset="0"/>
                <a:cs typeface="Arial" pitchFamily="34" charset="0"/>
              </a:rPr>
              <a:t>(Text in Arial  20)</a:t>
            </a:r>
            <a:endParaRPr lang="en-US" sz="4800" i="1" dirty="0">
              <a:solidFill>
                <a:srgbClr val="0000FF"/>
              </a:solidFill>
              <a:latin typeface="Arial" pitchFamily="34" charset="0"/>
              <a:cs typeface="Arial" pitchFamily="34" charset="0"/>
            </a:endParaRPr>
          </a:p>
        </p:txBody>
      </p:sp>
      <p:sp>
        <p:nvSpPr>
          <p:cNvPr id="20" name="Rectangle 19"/>
          <p:cNvSpPr/>
          <p:nvPr/>
        </p:nvSpPr>
        <p:spPr>
          <a:xfrm>
            <a:off x="15611030" y="12361663"/>
            <a:ext cx="716371" cy="2625121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22" name="Text Box 16"/>
          <p:cNvSpPr txBox="1">
            <a:spLocks noChangeArrowheads="1"/>
          </p:cNvSpPr>
          <p:nvPr/>
        </p:nvSpPr>
        <p:spPr bwMode="auto">
          <a:xfrm>
            <a:off x="16950121" y="36754675"/>
            <a:ext cx="10457254" cy="1873337"/>
          </a:xfrm>
          <a:prstGeom prst="rect">
            <a:avLst/>
          </a:prstGeom>
          <a:noFill/>
          <a:ln w="9525" algn="in">
            <a:noFill/>
            <a:miter lim="800000"/>
            <a:headEnd/>
            <a:tailEnd/>
          </a:ln>
          <a:effectLst/>
        </p:spPr>
        <p:txBody>
          <a:bodyPr vert="horz" wrap="square" lIns="36576" tIns="36576" rIns="36576" bIns="36576" numCol="1" anchor="ctr" anchorCtr="0" compatLnSpc="1">
            <a:prstTxWarp prst="textNoShape">
              <a:avLst/>
            </a:prstTxWarp>
            <a:noAutofit/>
          </a:bodyPr>
          <a:lstStyle/>
          <a:p>
            <a:pPr defTabSz="914400" fontAlgn="base">
              <a:spcBef>
                <a:spcPct val="0"/>
              </a:spcBef>
              <a:spcAft>
                <a:spcPts val="100"/>
              </a:spcAft>
            </a:pPr>
            <a:r>
              <a:rPr lang="en-US" sz="4800" i="1" dirty="0">
                <a:solidFill>
                  <a:srgbClr val="A50021"/>
                </a:solidFill>
                <a:latin typeface="Arial MT Black" pitchFamily="34" charset="0"/>
                <a:cs typeface="Arial" pitchFamily="34" charset="0"/>
              </a:rPr>
              <a:t>Acknowledgements</a:t>
            </a:r>
            <a:r>
              <a:rPr lang="en-US" sz="4800" i="1" dirty="0">
                <a:solidFill>
                  <a:srgbClr val="A50021"/>
                </a:solidFill>
                <a:latin typeface="Arial" pitchFamily="34" charset="0"/>
                <a:cs typeface="Arial" pitchFamily="34" charset="0"/>
              </a:rPr>
              <a:t> </a:t>
            </a:r>
            <a:r>
              <a:rPr lang="en-US" sz="4800" spc="-150" dirty="0">
                <a:solidFill>
                  <a:srgbClr val="A50021"/>
                </a:solidFill>
                <a:latin typeface="Arial" pitchFamily="34" charset="0"/>
                <a:cs typeface="Arial" pitchFamily="34" charset="0"/>
              </a:rPr>
              <a:t>(Arial  24-28)</a:t>
            </a:r>
            <a:endParaRPr lang="en-US" sz="4800" i="1" dirty="0">
              <a:solidFill>
                <a:srgbClr val="000000"/>
              </a:solidFill>
              <a:latin typeface="Arial" pitchFamily="34" charset="0"/>
              <a:cs typeface="Arial" pitchFamily="34" charset="0"/>
            </a:endParaRPr>
          </a:p>
          <a:p>
            <a:pPr algn="just" defTabSz="914400" fontAlgn="base">
              <a:spcBef>
                <a:spcPct val="0"/>
              </a:spcBef>
              <a:spcAft>
                <a:spcPts val="100"/>
              </a:spcAft>
            </a:pPr>
            <a:endParaRPr lang="en-US" sz="4800" dirty="0">
              <a:solidFill>
                <a:srgbClr val="0000FF"/>
              </a:solidFill>
              <a:latin typeface="Arial" pitchFamily="34" charset="0"/>
              <a:cs typeface="Arial" pitchFamily="34" charset="0"/>
            </a:endParaRPr>
          </a:p>
          <a:p>
            <a:pPr algn="just" defTabSz="914400" fontAlgn="base">
              <a:spcBef>
                <a:spcPct val="0"/>
              </a:spcBef>
              <a:spcAft>
                <a:spcPct val="0"/>
              </a:spcAft>
              <a:buFont typeface="Arial" pitchFamily="34" charset="0"/>
              <a:buChar char="•"/>
            </a:pPr>
            <a:r>
              <a:rPr lang="en-US" sz="4800" dirty="0">
                <a:solidFill>
                  <a:srgbClr val="0000FF"/>
                </a:solidFill>
                <a:latin typeface="Arial" pitchFamily="34" charset="0"/>
                <a:cs typeface="Arial" pitchFamily="34" charset="0"/>
              </a:rPr>
              <a:t> </a:t>
            </a:r>
            <a:endParaRPr lang="en-US" sz="4800" dirty="0">
              <a:latin typeface="Arial" pitchFamily="34" charset="0"/>
              <a:cs typeface="Arial" pitchFamily="34" charset="0"/>
            </a:endParaRPr>
          </a:p>
        </p:txBody>
      </p:sp>
      <p:pic>
        <p:nvPicPr>
          <p:cNvPr id="23" name="Picture 3" descr="C:\Users\sohil\Desktop\Poster day 2015\poster day 2014\1-6 tabl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231" t="30014" r="16480" b="47570"/>
          <a:stretch/>
        </p:blipFill>
        <p:spPr bwMode="auto">
          <a:xfrm>
            <a:off x="1401672" y="32486302"/>
            <a:ext cx="10125439" cy="739640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sohil\Desktop\Poster day 2015\poster day 2014\1-6 tabl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31" t="3386" r="16480" b="68578"/>
          <a:stretch/>
        </p:blipFill>
        <p:spPr bwMode="auto">
          <a:xfrm>
            <a:off x="16743908" y="17496613"/>
            <a:ext cx="13268937" cy="982793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sohil\Desktop\Bulletin Aug 2015 table 26-10-2015\arabic table\English Table 4-11-2015\links\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91" t="30928" r="6496" b="32012"/>
          <a:stretch/>
        </p:blipFill>
        <p:spPr bwMode="auto">
          <a:xfrm>
            <a:off x="16783336" y="26991615"/>
            <a:ext cx="12355342" cy="74684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91253E7-CC09-2BAE-CFCF-CCC3FFC4A9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24180" y="1708160"/>
            <a:ext cx="5881500" cy="5334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FBE454-D4B6-9367-5F40-0F77C28CB5D5}"/>
              </a:ext>
            </a:extLst>
          </p:cNvPr>
          <p:cNvSpPr txBox="1"/>
          <p:nvPr/>
        </p:nvSpPr>
        <p:spPr>
          <a:xfrm>
            <a:off x="3288608" y="2667000"/>
            <a:ext cx="19736315" cy="3785652"/>
          </a:xfrm>
          <a:prstGeom prst="rect">
            <a:avLst/>
          </a:prstGeom>
          <a:noFill/>
        </p:spPr>
        <p:txBody>
          <a:bodyPr wrap="square" rtlCol="0">
            <a:spAutoFit/>
          </a:bodyPr>
          <a:lstStyle/>
          <a:p>
            <a:pPr algn="ctr"/>
            <a:r>
              <a:rPr lang="en-US" sz="8000" b="1" dirty="0">
                <a:latin typeface="Arial" panose="020B0604020202020204" pitchFamily="34" charset="0"/>
                <a:cs typeface="Arial" panose="020B0604020202020204" pitchFamily="34" charset="0"/>
              </a:rPr>
              <a:t>The 9</a:t>
            </a:r>
            <a:r>
              <a:rPr lang="en-US" sz="8000" b="1" baseline="30000" dirty="0">
                <a:latin typeface="Arial" panose="020B0604020202020204" pitchFamily="34" charset="0"/>
                <a:cs typeface="Arial" panose="020B0604020202020204" pitchFamily="34" charset="0"/>
              </a:rPr>
              <a:t>th</a:t>
            </a:r>
            <a:r>
              <a:rPr lang="en-US" sz="8000" b="1" dirty="0">
                <a:latin typeface="Arial" panose="020B0604020202020204" pitchFamily="34" charset="0"/>
                <a:cs typeface="Arial" panose="020B0604020202020204" pitchFamily="34" charset="0"/>
              </a:rPr>
              <a:t> International Workshop on Civil Structural Health Monitoring (CSHM-9)</a:t>
            </a:r>
          </a:p>
          <a:p>
            <a:pPr algn="ctr"/>
            <a:r>
              <a:rPr lang="en-US" sz="8000" b="1" dirty="0">
                <a:latin typeface="Arial" panose="020B0604020202020204" pitchFamily="34" charset="0"/>
                <a:cs typeface="Arial" panose="020B0604020202020204" pitchFamily="34" charset="0"/>
              </a:rPr>
              <a:t> Kuwait, 12-14 Feb. 2024</a:t>
            </a:r>
          </a:p>
        </p:txBody>
      </p:sp>
    </p:spTree>
  </p:cSld>
  <p:clrMapOvr>
    <a:masterClrMapping/>
  </p:clrMapOvr>
</p:sld>
</file>

<file path=ppt/theme/theme1.xml><?xml version="1.0" encoding="utf-8"?>
<a:theme xmlns:a="http://schemas.openxmlformats.org/drawingml/2006/main" name="Theme1 g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 green</Template>
  <TotalTime>257</TotalTime>
  <Words>257</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MT Black</vt:lpstr>
      <vt:lpstr>Calibri</vt:lpstr>
      <vt:lpstr>Times New Roman</vt:lpstr>
      <vt:lpstr>Theme1 green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aliaa K.</cp:lastModifiedBy>
  <cp:revision>66</cp:revision>
  <dcterms:created xsi:type="dcterms:W3CDTF">2011-10-03T09:03:26Z</dcterms:created>
  <dcterms:modified xsi:type="dcterms:W3CDTF">2023-12-26T15:59:19Z</dcterms:modified>
</cp:coreProperties>
</file>